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Montserrat" panose="020B0604020202020204" charset="0"/>
      <p:regular r:id="rId17"/>
      <p:bold r:id="rId18"/>
      <p:italic r:id="rId19"/>
      <p:boldItalic r:id="rId20"/>
    </p:embeddedFont>
    <p:embeddedFont>
      <p:font typeface="Lato"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0554f4e3f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0554f4e3f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0554f4e3f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0554f4e3f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0554f4e3f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0554f4e3f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0554f4e3f_2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0554f4e3f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0554f4e3f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0554f4e3f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0552c430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0552c430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552c430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552c430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0552c430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0552c430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0552c4304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0552c4304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0552c4304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0552c4304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554f4e3f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0554f4e3f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552c4304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0552c4304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0554f4e3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0554f4e3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Career Competition- Game Designer  </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Cameron Bradberry</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132475" y="133475"/>
            <a:ext cx="22719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Predator</a:t>
            </a:r>
            <a:endParaRPr/>
          </a:p>
        </p:txBody>
      </p:sp>
      <p:sp>
        <p:nvSpPr>
          <p:cNvPr id="190" name="Google Shape;190;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1" name="Google Shape;191;p22"/>
          <p:cNvPicPr preferRelativeResize="0"/>
          <p:nvPr/>
        </p:nvPicPr>
        <p:blipFill>
          <a:blip r:embed="rId3">
            <a:alphaModFix/>
          </a:blip>
          <a:stretch>
            <a:fillRect/>
          </a:stretch>
        </p:blipFill>
        <p:spPr>
          <a:xfrm>
            <a:off x="2643188" y="0"/>
            <a:ext cx="3857626" cy="5143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44875" y="145850"/>
            <a:ext cx="2160300" cy="52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Jason Voorhees </a:t>
            </a:r>
            <a:endParaRPr/>
          </a:p>
        </p:txBody>
      </p:sp>
      <p:sp>
        <p:nvSpPr>
          <p:cNvPr id="197" name="Google Shape;197;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8" name="Google Shape;198;p23"/>
          <p:cNvPicPr preferRelativeResize="0"/>
          <p:nvPr/>
        </p:nvPicPr>
        <p:blipFill>
          <a:blip r:embed="rId3">
            <a:alphaModFix/>
          </a:blip>
          <a:stretch>
            <a:fillRect/>
          </a:stretch>
        </p:blipFill>
        <p:spPr>
          <a:xfrm>
            <a:off x="2643202" y="0"/>
            <a:ext cx="4557697" cy="5143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57250" y="158250"/>
            <a:ext cx="2185200" cy="6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Art Work</a:t>
            </a:r>
            <a:endParaRPr/>
          </a:p>
        </p:txBody>
      </p:sp>
      <p:sp>
        <p:nvSpPr>
          <p:cNvPr id="204" name="Google Shape;204;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24"/>
          <p:cNvPicPr preferRelativeResize="0"/>
          <p:nvPr/>
        </p:nvPicPr>
        <p:blipFill>
          <a:blip r:embed="rId3">
            <a:alphaModFix/>
          </a:blip>
          <a:stretch>
            <a:fillRect/>
          </a:stretch>
        </p:blipFill>
        <p:spPr>
          <a:xfrm>
            <a:off x="2643204" y="0"/>
            <a:ext cx="5028678" cy="5143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132475" y="96300"/>
            <a:ext cx="7038900" cy="58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Lilly</a:t>
            </a:r>
            <a:endParaRPr/>
          </a:p>
        </p:txBody>
      </p:sp>
      <p:sp>
        <p:nvSpPr>
          <p:cNvPr id="211" name="Google Shape;211;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2" name="Google Shape;212;p25"/>
          <p:cNvPicPr preferRelativeResize="0"/>
          <p:nvPr/>
        </p:nvPicPr>
        <p:blipFill>
          <a:blip r:embed="rId3">
            <a:alphaModFix/>
          </a:blip>
          <a:stretch>
            <a:fillRect/>
          </a:stretch>
        </p:blipFill>
        <p:spPr>
          <a:xfrm>
            <a:off x="2643200" y="0"/>
            <a:ext cx="5090647"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70500" y="108675"/>
            <a:ext cx="7038900" cy="6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 poster</a:t>
            </a:r>
            <a:endParaRPr/>
          </a:p>
        </p:txBody>
      </p:sp>
      <p:sp>
        <p:nvSpPr>
          <p:cNvPr id="218" name="Google Shape;218;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9" name="Google Shape;219;p26"/>
          <p:cNvPicPr preferRelativeResize="0"/>
          <p:nvPr/>
        </p:nvPicPr>
        <p:blipFill>
          <a:blip r:embed="rId3">
            <a:alphaModFix/>
          </a:blip>
          <a:stretch>
            <a:fillRect/>
          </a:stretch>
        </p:blipFill>
        <p:spPr>
          <a:xfrm>
            <a:off x="2643203" y="0"/>
            <a:ext cx="4756004"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Abyss </a:t>
            </a:r>
            <a:endParaRPr/>
          </a:p>
        </p:txBody>
      </p:sp>
      <p:sp>
        <p:nvSpPr>
          <p:cNvPr id="141" name="Google Shape;141;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The Abyss is a game I have created using my imagination. </a:t>
            </a:r>
            <a:endParaRPr sz="2000"/>
          </a:p>
          <a:p>
            <a:pPr marL="0" lvl="0" indent="0" algn="l" rtl="0">
              <a:spcBef>
                <a:spcPts val="1600"/>
              </a:spcBef>
              <a:spcAft>
                <a:spcPts val="1600"/>
              </a:spcAft>
              <a:buNone/>
            </a:pPr>
            <a:r>
              <a:rPr lang="en" sz="2000"/>
              <a:t>The game explores what we all fear the unknown. Not knowing what we are facing make us feel fear. You adventure into an unknown place with creatures you can't fathom while being in complete darkness. Like being in the Abyss not knowing what's ahead.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Game Designer   </a:t>
            </a:r>
            <a:endParaRPr/>
          </a:p>
        </p:txBody>
      </p:sp>
      <p:sp>
        <p:nvSpPr>
          <p:cNvPr id="147" name="Google Shape;147;p1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a:t>Game Designer is involved in designing content that creates the feel, looks, and gaming experience to the players.</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it takes to be a Game Designer. </a:t>
            </a:r>
            <a:endParaRPr/>
          </a:p>
        </p:txBody>
      </p:sp>
      <p:sp>
        <p:nvSpPr>
          <p:cNvPr id="153" name="Google Shape;153;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a:t>Games Designers typically have a bachelor's degree in game design, computer engineering, or computer science which takes 4 to 5 years.   </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Locations + Salary </a:t>
            </a:r>
            <a:endParaRPr/>
          </a:p>
        </p:txBody>
      </p:sp>
      <p:sp>
        <p:nvSpPr>
          <p:cNvPr id="159" name="Google Shape;159;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Location- Gnomon is a college in hollywood for visual effects, Games, and Animation</a:t>
            </a:r>
            <a:endParaRPr sz="2100"/>
          </a:p>
          <a:p>
            <a:pPr marL="0" lvl="0" indent="0" algn="l" rtl="0">
              <a:spcBef>
                <a:spcPts val="1600"/>
              </a:spcBef>
              <a:spcAft>
                <a:spcPts val="1600"/>
              </a:spcAft>
              <a:buNone/>
            </a:pPr>
            <a:r>
              <a:rPr lang="en" sz="2100"/>
              <a:t>Salary- 40k-100k</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 want to be a Game designer.</a:t>
            </a:r>
            <a:endParaRPr/>
          </a:p>
        </p:txBody>
      </p:sp>
      <p:sp>
        <p:nvSpPr>
          <p:cNvPr id="165" name="Google Shape;165;p18"/>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100"/>
              <a:t>I love creating something out of pure imagination and creativity. I love video games .I want to work on video games and maybe one day create one of my own. It's going to be hard but I believe in myself. </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Artwork Showcase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70475" y="59100"/>
            <a:ext cx="2904000" cy="59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artwork</a:t>
            </a:r>
            <a:endParaRPr/>
          </a:p>
        </p:txBody>
      </p:sp>
      <p:sp>
        <p:nvSpPr>
          <p:cNvPr id="176" name="Google Shape;176;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7" name="Google Shape;177;p20"/>
          <p:cNvPicPr preferRelativeResize="0"/>
          <p:nvPr/>
        </p:nvPicPr>
        <p:blipFill>
          <a:blip r:embed="rId3">
            <a:alphaModFix/>
          </a:blip>
          <a:stretch>
            <a:fillRect/>
          </a:stretch>
        </p:blipFill>
        <p:spPr>
          <a:xfrm>
            <a:off x="0" y="508150"/>
            <a:ext cx="9144001" cy="46353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20075" y="145850"/>
            <a:ext cx="23217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Xenomorph</a:t>
            </a:r>
            <a:endParaRPr/>
          </a:p>
        </p:txBody>
      </p:sp>
      <p:sp>
        <p:nvSpPr>
          <p:cNvPr id="183" name="Google Shape;183;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4" name="Google Shape;184;p21"/>
          <p:cNvPicPr preferRelativeResize="0"/>
          <p:nvPr/>
        </p:nvPicPr>
        <p:blipFill>
          <a:blip r:embed="rId3">
            <a:alphaModFix/>
          </a:blip>
          <a:stretch>
            <a:fillRect/>
          </a:stretch>
        </p:blipFill>
        <p:spPr>
          <a:xfrm>
            <a:off x="1297500" y="706550"/>
            <a:ext cx="7316326" cy="4436954"/>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Words>
  <Application>Microsoft Office PowerPoint</Application>
  <PresentationFormat>On-screen Show (16:9)</PresentationFormat>
  <Paragraphs>22</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Montserrat</vt:lpstr>
      <vt:lpstr>Lato</vt:lpstr>
      <vt:lpstr>Focus</vt:lpstr>
      <vt:lpstr>Virtual Career Competition- Game Designer  </vt:lpstr>
      <vt:lpstr>The Abyss </vt:lpstr>
      <vt:lpstr>Game Designer   </vt:lpstr>
      <vt:lpstr>What it takes to be a Game Designer. </vt:lpstr>
      <vt:lpstr>Locations + Salary </vt:lpstr>
      <vt:lpstr>Why i want to be a Game designer.</vt:lpstr>
      <vt:lpstr>Artwork Showcase</vt:lpstr>
      <vt:lpstr>My artwork</vt:lpstr>
      <vt:lpstr>Xenomorph</vt:lpstr>
      <vt:lpstr>Predator</vt:lpstr>
      <vt:lpstr>Jason Voorhees </vt:lpstr>
      <vt:lpstr>My Art Work</vt:lpstr>
      <vt:lpstr>Lilly</vt:lpstr>
      <vt:lpstr>Game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Career Competition- Game Designer  </dc:title>
  <dc:creator>Susan King</dc:creator>
  <cp:lastModifiedBy>Susan King</cp:lastModifiedBy>
  <cp:revision>1</cp:revision>
  <dcterms:modified xsi:type="dcterms:W3CDTF">2020-08-03T19:43:46Z</dcterms:modified>
</cp:coreProperties>
</file>