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2787-1EF8-45C1-9EA9-CA4DCF539A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3CDF2-394A-4772-8D72-6DA5B8B9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0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9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4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92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36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7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6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5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8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8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0649BF-576C-4358-A44F-BC21A33B7A6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1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pixabay.com/en/question-mark-question-help-231410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3012-5547-B7A2-B620-1F589E85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740673"/>
          </a:xfrm>
        </p:spPr>
        <p:txBody>
          <a:bodyPr/>
          <a:lstStyle/>
          <a:p>
            <a:r>
              <a:rPr lang="en-US" sz="3200" b="1" dirty="0"/>
              <a:t>Workforce Innovation &amp; Opportunity Act 						Supportive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035AC-63CA-7BF4-B8B2-EF59BAC71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808675"/>
            <a:ext cx="8825658" cy="1830125"/>
          </a:xfrm>
        </p:spPr>
        <p:txBody>
          <a:bodyPr/>
          <a:lstStyle/>
          <a:p>
            <a:r>
              <a:rPr lang="en-US" dirty="0"/>
              <a:t>							</a:t>
            </a:r>
            <a:r>
              <a:rPr lang="en-US" sz="2800" b="1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43612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Eligible </a:t>
            </a:r>
          </a:p>
          <a:p>
            <a:pPr lvl="1"/>
            <a:r>
              <a:rPr lang="en-US" dirty="0"/>
              <a:t>Is the participant participating in an activity authorized as a WIOA Title I-B career or training service (youth must be one of the 14 program elements)?</a:t>
            </a:r>
          </a:p>
          <a:p>
            <a:pPr lvl="1"/>
            <a:r>
              <a:rPr lang="en-US" dirty="0"/>
              <a:t>Are services available through other programs and/or partners?	</a:t>
            </a:r>
          </a:p>
          <a:p>
            <a:pPr lvl="1"/>
            <a:r>
              <a:rPr lang="en-US" dirty="0"/>
              <a:t>Is the supportive service necessary  to enable the participant to participate in the activity or training service?</a:t>
            </a:r>
          </a:p>
          <a:p>
            <a:pPr marL="400050"/>
            <a:r>
              <a:rPr lang="en-US" dirty="0"/>
              <a:t>Engaged</a:t>
            </a:r>
          </a:p>
          <a:p>
            <a:pPr marL="400050"/>
            <a:r>
              <a:rPr lang="en-US" dirty="0"/>
              <a:t>Equitable</a:t>
            </a:r>
          </a:p>
          <a:p>
            <a:pPr marL="400050"/>
            <a:r>
              <a:rPr lang="en-US" dirty="0"/>
              <a:t>Entitlement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2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10A33-4184-155B-213B-F0BADEF7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25" y="1325880"/>
            <a:ext cx="3352375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						QUESTIONS</a:t>
            </a:r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809954" cy="6858000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BE95C3-906D-4F1E-AE88-8B8CA102C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98115" y="647698"/>
            <a:ext cx="5562139" cy="556213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38272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3011-0DF6-9ED6-3669-55AAD57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Ps of Supportive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277B-5D7E-2EAC-BF7F-66FD0F72F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  <a:p>
            <a:r>
              <a:rPr lang="en-US" dirty="0"/>
              <a:t>Procedures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Participant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8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31ED-591E-0581-ECCF-6FEA7CC3C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D555F-08B6-B009-AB73-A21C098D8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the rules or guidelines for your organization</a:t>
            </a:r>
          </a:p>
          <a:p>
            <a:r>
              <a:rPr lang="en-US" dirty="0"/>
              <a:t>Set out what employees must follow to achieve specific goals or compliance</a:t>
            </a:r>
          </a:p>
          <a:p>
            <a:r>
              <a:rPr lang="en-US" dirty="0"/>
              <a:t>Answer question, i.e. Who, What, Why, When, and How</a:t>
            </a:r>
          </a:p>
          <a:p>
            <a:r>
              <a:rPr lang="en-US" dirty="0"/>
              <a:t>Describe the law, requirement for a specific area (Citing the Federal, State Law for who is eligible)</a:t>
            </a:r>
          </a:p>
          <a:p>
            <a:r>
              <a:rPr lang="en-US" dirty="0"/>
              <a:t>Will include limits, such as caps on certain supportive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2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explain the “how” to implement a policy</a:t>
            </a:r>
          </a:p>
          <a:p>
            <a:r>
              <a:rPr lang="en-US" dirty="0"/>
              <a:t>Tell employees how to deal with a situation and when</a:t>
            </a:r>
          </a:p>
          <a:p>
            <a:r>
              <a:rPr lang="en-US" dirty="0"/>
              <a:t>Should include a link or copy to the required forms in the procedures</a:t>
            </a:r>
          </a:p>
        </p:txBody>
      </p:sp>
    </p:spTree>
    <p:extLst>
      <p:ext uri="{BB962C8B-B14F-4D97-AF65-F5344CB8AC3E}">
        <p14:creationId xmlns:p14="http://schemas.microsoft.com/office/powerpoint/2010/main" val="370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explain the “how” to implement a policy</a:t>
            </a:r>
          </a:p>
          <a:p>
            <a:r>
              <a:rPr lang="en-US" dirty="0"/>
              <a:t>Tell employees how to deal with a situation and when</a:t>
            </a:r>
          </a:p>
          <a:p>
            <a:r>
              <a:rPr lang="en-US" dirty="0"/>
              <a:t>Should include a link or copy to the required forms in the procedures</a:t>
            </a:r>
          </a:p>
        </p:txBody>
      </p:sp>
    </p:spTree>
    <p:extLst>
      <p:ext uri="{BB962C8B-B14F-4D97-AF65-F5344CB8AC3E}">
        <p14:creationId xmlns:p14="http://schemas.microsoft.com/office/powerpoint/2010/main" val="380363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5501-B0D8-CD16-B8F9-11155647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local boards need a policy and procedure?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92FD-474A-50B9-9A60-4AE621BCE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boundaries, guidelines, and best practices</a:t>
            </a:r>
          </a:p>
          <a:p>
            <a:r>
              <a:rPr lang="en-US" dirty="0"/>
              <a:t>Set clear expectations and standards</a:t>
            </a:r>
          </a:p>
          <a:p>
            <a:r>
              <a:rPr lang="en-US" dirty="0"/>
              <a:t>Create consistency</a:t>
            </a:r>
          </a:p>
          <a:p>
            <a:r>
              <a:rPr lang="en-US" dirty="0"/>
              <a:t>Reduce risk of disallowed cost</a:t>
            </a:r>
          </a:p>
          <a:p>
            <a:r>
              <a:rPr lang="en-US" dirty="0"/>
              <a:t>Improve employee performance and satisfaction- it’s a playbook for staff/career specialists- this is how I know what to do</a:t>
            </a:r>
          </a:p>
        </p:txBody>
      </p:sp>
    </p:spTree>
    <p:extLst>
      <p:ext uri="{BB962C8B-B14F-4D97-AF65-F5344CB8AC3E}">
        <p14:creationId xmlns:p14="http://schemas.microsoft.com/office/powerpoint/2010/main" val="266390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97BB-3E35-A9FD-C20E-808BD136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Effective Supportive Service Policy and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D36EA-7F0D-0A14-8957-BB65B108A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Compliant with rules and regulations</a:t>
            </a:r>
          </a:p>
          <a:p>
            <a:r>
              <a:rPr lang="en-US" dirty="0"/>
              <a:t>Clear- Precise, easy to understand, unambiguous</a:t>
            </a:r>
          </a:p>
          <a:p>
            <a:r>
              <a:rPr lang="en-US" dirty="0"/>
              <a:t>Complete- addresses the process flow; appropriate level of detail; does not leave major unanswered questions</a:t>
            </a:r>
          </a:p>
          <a:p>
            <a:r>
              <a:rPr lang="en-US" dirty="0"/>
              <a:t>Current- regularly reviewed, modified if needed</a:t>
            </a:r>
          </a:p>
          <a:p>
            <a:r>
              <a:rPr lang="en-US" dirty="0"/>
              <a:t>Suggest to modify/Improve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139608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</a:t>
            </a:r>
          </a:p>
          <a:p>
            <a:r>
              <a:rPr lang="en-US" dirty="0"/>
              <a:t>Assist</a:t>
            </a:r>
          </a:p>
          <a:p>
            <a:r>
              <a:rPr lang="en-US" dirty="0"/>
              <a:t>Empower</a:t>
            </a:r>
          </a:p>
          <a:p>
            <a:r>
              <a:rPr lang="en-US" dirty="0"/>
              <a:t>Expand</a:t>
            </a:r>
          </a:p>
          <a:p>
            <a:r>
              <a:rPr lang="en-US" dirty="0"/>
              <a:t>Encourage</a:t>
            </a:r>
          </a:p>
        </p:txBody>
      </p:sp>
    </p:spTree>
    <p:extLst>
      <p:ext uri="{BB962C8B-B14F-4D97-AF65-F5344CB8AC3E}">
        <p14:creationId xmlns:p14="http://schemas.microsoft.com/office/powerpoint/2010/main" val="331748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what is in your policy</a:t>
            </a:r>
          </a:p>
          <a:p>
            <a:r>
              <a:rPr lang="en-US" dirty="0"/>
              <a:t>Do what you said you would do in your policy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Train staff on policy (each time policy has been updated)</a:t>
            </a:r>
          </a:p>
        </p:txBody>
      </p:sp>
    </p:spTree>
    <p:extLst>
      <p:ext uri="{BB962C8B-B14F-4D97-AF65-F5344CB8AC3E}">
        <p14:creationId xmlns:p14="http://schemas.microsoft.com/office/powerpoint/2010/main" val="3464991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385</Words>
  <Application>Microsoft Office PowerPoint</Application>
  <PresentationFormat>Widescreen</PresentationFormat>
  <Paragraphs>60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Workforce Innovation &amp; Opportunity Act       Supportive Services</vt:lpstr>
      <vt:lpstr>The 5 Ps of Supportive Services</vt:lpstr>
      <vt:lpstr>POLICY</vt:lpstr>
      <vt:lpstr>PROCEDURES</vt:lpstr>
      <vt:lpstr>PROCEDURES</vt:lpstr>
      <vt:lpstr>Why local boards need a policy and procedure?</vt:lpstr>
      <vt:lpstr>An Effective Supportive Service Policy and Procedure</vt:lpstr>
      <vt:lpstr>PURPOSE</vt:lpstr>
      <vt:lpstr>PRACTICE</vt:lpstr>
      <vt:lpstr>PARTICIPANT</vt:lpstr>
      <vt:lpstr>     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Innovation &amp; Opportunity Act       Supportive Services</dc:title>
  <dc:creator>Heather Pipkin</dc:creator>
  <cp:lastModifiedBy>David Le</cp:lastModifiedBy>
  <cp:revision>1</cp:revision>
  <dcterms:created xsi:type="dcterms:W3CDTF">2022-05-23T19:31:21Z</dcterms:created>
  <dcterms:modified xsi:type="dcterms:W3CDTF">2023-10-11T15:43:49Z</dcterms:modified>
</cp:coreProperties>
</file>