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65" r:id="rId3"/>
    <p:sldId id="267" r:id="rId4"/>
    <p:sldId id="742" r:id="rId5"/>
    <p:sldId id="743" r:id="rId6"/>
    <p:sldId id="744" r:id="rId7"/>
    <p:sldId id="745" r:id="rId8"/>
    <p:sldId id="741" r:id="rId9"/>
    <p:sldId id="272" r:id="rId10"/>
    <p:sldId id="300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E9213F-14E2-4C3C-A9A1-F188E762249A}" v="12" dt="2022-07-18T19:45:16.5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58FDB89-2A12-4D97-82C6-7BB1ADBF85F4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E715352-868C-4D84-9BC5-92E4B6A08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1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DD6DE1-E6D5-477F-82E1-857AD9316B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05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DD6DE1-E6D5-477F-82E1-857AD9316B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40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5D47F-9704-2982-D81C-FAAFF70DE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3EB47D-5895-BD5E-60EE-87655EA1D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54C1B-306E-DB3B-3528-B9C81F52D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948C-4620-4D7B-AFBB-CECD27AE4FF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6563F-4F6B-E0AF-8547-40A880993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B017C-B011-D031-069C-B49E51AAA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28CB-86EC-49DD-A1B2-DF9A43C2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7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2C976-BC6C-0BAF-CFB2-1B11309EE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65362C-EBE1-F6C7-D3DF-2171D61E83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DF09F-B5BB-4378-E583-DB82C0901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948C-4620-4D7B-AFBB-CECD27AE4FF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513AB-0790-C9D7-1B5E-1D4A124B8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A976B-98F1-6502-34D1-A6969E492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28CB-86EC-49DD-A1B2-DF9A43C2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5E236C-3032-FE5C-0122-ED8F35BC7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C8F78F-B71C-893A-CB3F-5DD77B1FC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244E5-6C9B-0EC4-A758-9F35B424E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948C-4620-4D7B-AFBB-CECD27AE4FF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68A90-9DC8-DB54-51C6-6C6F01C8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384CC-60EA-CB53-126A-17BE86706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28CB-86EC-49DD-A1B2-DF9A43C2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1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4FB9-EA8F-F061-9334-DE39E3CCB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1F2E6-609F-C83E-7B50-3F0E0DC52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836A3-3855-CA71-E7E9-A70130621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948C-4620-4D7B-AFBB-CECD27AE4FF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4AEDB-0364-DBC5-347E-E86A767C6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55434-7367-6D9B-02D0-E58FDE6D0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28CB-86EC-49DD-A1B2-DF9A43C2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2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5F07A-BCC1-DE75-D8E8-64F9E755A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ED253-DCDB-E429-BC85-BF98472B3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5F8EE-9295-DD82-EBD7-5DE693E94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948C-4620-4D7B-AFBB-CECD27AE4FF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F309-F163-C4F7-ED86-523F58456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EDFCD-3820-F535-D072-9646621F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28CB-86EC-49DD-A1B2-DF9A43C2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4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C41BD-921C-2CD2-AC2F-7D658D38C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B4470-A7A3-E216-47F1-79518D5562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1AD846-9F0A-41A8-F1D2-CB38DF369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3653C3-524D-1356-9A07-CB1ADBA94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948C-4620-4D7B-AFBB-CECD27AE4FF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1A672-18BD-3F1D-0895-2AD102A9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88BEC-80F5-0EFE-3D08-671E586E4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28CB-86EC-49DD-A1B2-DF9A43C2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1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F9D1E-35E0-7CB7-7635-9D9A55D24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22B4F9-5BF3-6F30-4820-264A9849A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E6CB45-D1DF-ACB2-CF68-34F7571CA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676B78-7970-79B2-4810-5E4CD26103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504B1C-1A88-7EAE-6CC1-A69B011EF9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493DA1-EED3-5F55-F463-26853D51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948C-4620-4D7B-AFBB-CECD27AE4FF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F638D8-477D-6CE2-E4CC-42B57ADF9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C4C38C-95C5-D690-C853-A357E6498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28CB-86EC-49DD-A1B2-DF9A43C2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6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0720A-E58D-A9B5-9D46-D5316CE55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78AF76-7E2A-3FAC-E881-A545B3026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948C-4620-4D7B-AFBB-CECD27AE4FF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FDBFAB-D28A-6C76-B3F5-95765995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81D3F3-544F-7146-AD33-2B54D7765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28CB-86EC-49DD-A1B2-DF9A43C2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7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E013B2-E1FB-1AAC-BF5E-919CE130D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948C-4620-4D7B-AFBB-CECD27AE4FF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10BEE5-F77A-036E-AE21-7B9DB9390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58E3CC-89FD-0DC9-F1DA-278948D06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28CB-86EC-49DD-A1B2-DF9A43C2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47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6D25B-F69E-E7B4-5D81-D2BA528AA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2F4B8-F5D2-A932-E661-800D7A3C3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0CC289-E974-ABFE-3774-D5AB97751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95B18-88D4-1BB1-E9EC-958B8AD79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948C-4620-4D7B-AFBB-CECD27AE4FF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4239C-590B-B299-3E78-61C908BFB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6A678C-8848-9E41-5831-F88FF1394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28CB-86EC-49DD-A1B2-DF9A43C2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7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A6BE4-FD1F-9009-1D6F-96D067B52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2DD7A7-F94D-8EA9-7299-A1D9CB71F7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2FA388-F84C-AC8D-E189-909575B19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A4CB5B-0E2E-32F4-69AF-E11CCA3B2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948C-4620-4D7B-AFBB-CECD27AE4FF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E75B6-1AEF-072C-F12C-F5616667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A3499-C6FB-D3C9-1437-EF2627B10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28CB-86EC-49DD-A1B2-DF9A43C2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7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D90ABF-1618-11BA-1EAC-BFF9A6506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C4387D-5EB7-AF59-0DD9-6A9822F00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27FB3-FA97-A073-DFE9-F6A8617D91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6948C-4620-4D7B-AFBB-CECD27AE4FF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ABD25-8C29-4E10-F6A9-A5EEECC929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A94E3-08EF-0207-93BB-F17FDFC196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528CB-86EC-49DD-A1B2-DF9A43C2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6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etsy.Barnes@arkansas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acebook.com/AIRSradi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girlwhoisageek.com/2014/12/15/questions-that-need-answer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C30AF-639B-4872-A3D7-8086A73F9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984" y="1122363"/>
            <a:ext cx="11425562" cy="1274608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of Services for the Blind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272FDB-651F-4F7E-BA71-C4C3E2757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80878"/>
            <a:ext cx="9144000" cy="146838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Arkansas Workforce Development Board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July 19, 2022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Betsy Barnes, Assistant Director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637ECD-22BE-428F-B389-8C04AE65FF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60" t="10992" r="20293" b="14685"/>
          <a:stretch/>
        </p:blipFill>
        <p:spPr>
          <a:xfrm>
            <a:off x="159620" y="5320136"/>
            <a:ext cx="1438382" cy="14299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D64AF6-0402-4676-8FEC-3E428422CB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60" t="10992" r="20293" b="14685"/>
          <a:stretch/>
        </p:blipFill>
        <p:spPr>
          <a:xfrm>
            <a:off x="10564816" y="5320136"/>
            <a:ext cx="1438382" cy="142998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D427C28-38D8-44E3-AA77-283D1808F3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9841" y="2694809"/>
            <a:ext cx="1372319" cy="146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3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b="1" dirty="0"/>
              <a:t>Betsy Barnes</a:t>
            </a:r>
          </a:p>
          <a:p>
            <a:pPr algn="ctr"/>
            <a:r>
              <a:rPr lang="en-US" sz="2800" b="1" dirty="0"/>
              <a:t>DSB Assistant Director</a:t>
            </a:r>
          </a:p>
          <a:p>
            <a:pPr algn="ctr"/>
            <a:r>
              <a:rPr lang="en-US" sz="2800" b="1" dirty="0"/>
              <a:t>501-218-6051</a:t>
            </a:r>
          </a:p>
          <a:p>
            <a:pPr algn="ctr"/>
            <a:r>
              <a:rPr lang="en-US" sz="2800" b="1" dirty="0">
                <a:hlinkClick r:id="rId3"/>
              </a:rPr>
              <a:t>Betsy.Barnes@arkansas.gov</a:t>
            </a:r>
            <a:endParaRPr lang="en-US" sz="2800" b="1" dirty="0"/>
          </a:p>
          <a:p>
            <a:pPr algn="ctr"/>
            <a:r>
              <a:rPr lang="en-US" sz="2800" b="1" dirty="0"/>
              <a:t>DSB Main Numbers</a:t>
            </a:r>
          </a:p>
          <a:p>
            <a:pPr algn="ctr"/>
            <a:r>
              <a:rPr lang="en-US" sz="2800" b="1" dirty="0"/>
              <a:t>501-682-5463</a:t>
            </a:r>
          </a:p>
          <a:p>
            <a:pPr algn="ctr"/>
            <a:r>
              <a:rPr lang="en-US" sz="2800" b="1" dirty="0"/>
              <a:t>800-960-9270</a:t>
            </a:r>
          </a:p>
        </p:txBody>
      </p:sp>
    </p:spTree>
    <p:extLst>
      <p:ext uri="{BB962C8B-B14F-4D97-AF65-F5344CB8AC3E}">
        <p14:creationId xmlns:p14="http://schemas.microsoft.com/office/powerpoint/2010/main" val="21158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2802B-5EDF-4048-9135-A32F3C32B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Vocational Rehabilitation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234A-4F35-4150-9E68-CFC24AE0E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Eligibility is determined using 3 criteria</a:t>
            </a:r>
          </a:p>
          <a:p>
            <a:pPr lvl="1"/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individual has a visual impairment which for such individual constitutes, or results in, a substantial impediment to employment </a:t>
            </a:r>
          </a:p>
          <a:p>
            <a:pPr lvl="1"/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individual can benefit in terms of an employment outcome from vocational rehabilitation services. </a:t>
            </a:r>
          </a:p>
          <a:p>
            <a:pPr lvl="1"/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individual requires vocational rehabilitation services to prepare for, secure, retain, advance in, or regain employment. </a:t>
            </a:r>
          </a:p>
          <a:p>
            <a:pPr lvl="2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Individuals must have the intention of entering competitive, integrated employment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residency requirement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DSB must not impose a residency requirement that excludes an applicant who is present in the state from receiving services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2EDC1F-0716-447A-BF17-E7FBCDF5DC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60" t="10992" r="20293" b="14685"/>
          <a:stretch/>
        </p:blipFill>
        <p:spPr>
          <a:xfrm>
            <a:off x="159620" y="5320136"/>
            <a:ext cx="1438382" cy="14299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115844-37CD-4199-ACFB-2A87D7AE7B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60" t="10992" r="20293" b="14685"/>
          <a:stretch/>
        </p:blipFill>
        <p:spPr>
          <a:xfrm>
            <a:off x="10564816" y="5320136"/>
            <a:ext cx="1438382" cy="14299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D427C28-38D8-44E3-AA77-283D1808F3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816" y="107878"/>
            <a:ext cx="1372319" cy="146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96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4FBCB-F7D6-41CC-9BC9-1F237183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387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Vocational Rehabilitation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5018A-4388-4ED7-A7CE-BB44C7B8C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1199626"/>
            <a:ext cx="10848975" cy="4186325"/>
          </a:xfrm>
        </p:spPr>
        <p:txBody>
          <a:bodyPr numCol="2">
            <a:norm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Assessments for eligibility and determining VR needs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Vocational Rehabilitation Counseling and Guidance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and Referral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Reader Services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Rehabilitation Teaching Services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Search and Placement Services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Maintenance 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Vocational, Post-Secondary, Disability Skills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and mental restoration services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Assistance Services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Supported Employment Services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Customized Employment Services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Orientation and Mobility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Occupational licenses, tools, and equipment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Rehabilitation Technology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Pre-Employment Transition Services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Engagement Services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Self-Employment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FF34FA-A690-4BCD-9CDD-829A5CE8242E}"/>
              </a:ext>
            </a:extLst>
          </p:cNvPr>
          <p:cNvSpPr txBox="1"/>
          <p:nvPr/>
        </p:nvSpPr>
        <p:spPr>
          <a:xfrm>
            <a:off x="3692815" y="5385951"/>
            <a:ext cx="480637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VR services must relate directly to preparing the consumer for their specific employment goal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6E1EDA-4884-4DD6-9578-645A411F61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60" t="10992" r="20293" b="14685"/>
          <a:stretch/>
        </p:blipFill>
        <p:spPr>
          <a:xfrm>
            <a:off x="159620" y="5320136"/>
            <a:ext cx="1438382" cy="14299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60B4606-6F9F-4E5B-B668-44D0E98893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60" t="10992" r="20293" b="14685"/>
          <a:stretch/>
        </p:blipFill>
        <p:spPr>
          <a:xfrm>
            <a:off x="10564816" y="5320136"/>
            <a:ext cx="1438382" cy="14299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18EAC14-ECC0-40AE-A5B3-0A7256C070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816" y="107878"/>
            <a:ext cx="1372319" cy="146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353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4FBCB-F7D6-41CC-9BC9-1F2371833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Pre-ETS Summer Programs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1217FA-FF04-A70C-31DD-C2CD39453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401618"/>
            <a:ext cx="5157787" cy="466419"/>
          </a:xfrm>
        </p:spPr>
        <p:txBody>
          <a:bodyPr/>
          <a:lstStyle/>
          <a:p>
            <a:r>
              <a:rPr lang="en-US" dirty="0"/>
              <a:t>Jump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5018A-4388-4ED7-A7CE-BB44C7B8C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47935"/>
            <a:ext cx="5157787" cy="3508447"/>
          </a:xfrm>
        </p:spPr>
        <p:txBody>
          <a:bodyPr numCol="1">
            <a:normAutofit fontScale="70000" lnSpcReduction="20000"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Hosted annually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collaboration with Arkansas School for the Blind and Visually Impaired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Virtual available to all students 16-21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In-person open to high school students 16-21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gain soft skills and independent living skills during program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In-person session offers work-based learning experience for students with pay during the program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/>
                <a:cs typeface="Times New Roman" panose="02020603050405020304" pitchFamily="18" charset="0"/>
              </a:rPr>
              <a:t>Graduated </a:t>
            </a:r>
            <a:r>
              <a:rPr lang="en-US" sz="2800" b="1" dirty="0">
                <a:latin typeface="Calibri"/>
                <a:cs typeface="Times New Roman" panose="02020603050405020304" pitchFamily="18" charset="0"/>
              </a:rPr>
              <a:t>16</a:t>
            </a:r>
            <a:r>
              <a:rPr lang="en-US" sz="2800" dirty="0">
                <a:latin typeface="Calibri"/>
                <a:cs typeface="Times New Roman" panose="02020603050405020304" pitchFamily="18" charset="0"/>
              </a:rPr>
              <a:t> high school students from the annual Jump Start Program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186BB4-C0C5-E07C-4527-9C064465F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7603" y="989662"/>
            <a:ext cx="5183188" cy="823912"/>
          </a:xfrm>
        </p:spPr>
        <p:txBody>
          <a:bodyPr/>
          <a:lstStyle/>
          <a:p>
            <a:r>
              <a:rPr lang="en-US" dirty="0"/>
              <a:t>Robotics Camp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D0294FA-43CC-463C-0112-EE35FC6E0E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68037"/>
            <a:ext cx="5183188" cy="432162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New this year, July 18-22</a:t>
            </a:r>
          </a:p>
          <a:p>
            <a:r>
              <a:rPr lang="en-US" dirty="0"/>
              <a:t>7 Students will participate</a:t>
            </a:r>
          </a:p>
          <a:p>
            <a:r>
              <a:rPr lang="en-US" dirty="0"/>
              <a:t>Hosted by </a:t>
            </a:r>
            <a:r>
              <a:rPr lang="en-US" dirty="0" err="1"/>
              <a:t>Cyber.Org</a:t>
            </a:r>
            <a:endParaRPr lang="en-US" dirty="0"/>
          </a:p>
          <a:p>
            <a:r>
              <a:rPr lang="en-US" dirty="0"/>
              <a:t>Students learn technical career related skills </a:t>
            </a:r>
          </a:p>
          <a:p>
            <a:r>
              <a:rPr lang="en-US" dirty="0"/>
              <a:t>Coding, Robotics, Team Building</a:t>
            </a:r>
          </a:p>
          <a:p>
            <a:r>
              <a:rPr lang="en-US" dirty="0"/>
              <a:t>Participate in social activities</a:t>
            </a:r>
          </a:p>
          <a:p>
            <a:r>
              <a:rPr lang="en-US" dirty="0"/>
              <a:t>Stay on the University of Central Arkansas campus </a:t>
            </a:r>
          </a:p>
          <a:p>
            <a:r>
              <a:rPr lang="en-US" dirty="0"/>
              <a:t>College tour of UCA</a:t>
            </a:r>
          </a:p>
          <a:p>
            <a:r>
              <a:rPr lang="en-US" dirty="0"/>
              <a:t>Demonstration day – Robots will face a </a:t>
            </a:r>
            <a:r>
              <a:rPr lang="en-US"/>
              <a:t>navigation challenge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6E1EDA-4884-4DD6-9578-645A411F61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60" t="10992" r="20293" b="14685"/>
          <a:stretch/>
        </p:blipFill>
        <p:spPr>
          <a:xfrm>
            <a:off x="159620" y="5320136"/>
            <a:ext cx="1438382" cy="14299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60B4606-6F9F-4E5B-B668-44D0E98893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60" t="10992" r="20293" b="14685"/>
          <a:stretch/>
        </p:blipFill>
        <p:spPr>
          <a:xfrm>
            <a:off x="10564816" y="5320136"/>
            <a:ext cx="1438382" cy="14299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18EAC14-ECC0-40AE-A5B3-0A7256C070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816" y="107878"/>
            <a:ext cx="1372319" cy="146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29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86F1A-9663-4663-B451-9EA3D1572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407" y="10787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Older Individuals Who Are Blind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39595-32D3-431F-A4BE-240AF9232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3950"/>
            <a:ext cx="10515600" cy="505301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require an employment goal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Those seeking employment should be referred to VR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Empowers individuals to maximize their independence in the home and community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55 years of age, no upper limit on age may be set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Vision loss must constitute a barrier to independent living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Expectation that services will enable them to function more independently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in residential care facilities are eligible to receive all services if other criteria are met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23F2DE-8755-4E26-8342-5C883E591B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60" t="10992" r="20293" b="14685"/>
          <a:stretch/>
        </p:blipFill>
        <p:spPr>
          <a:xfrm>
            <a:off x="159620" y="5320136"/>
            <a:ext cx="1438382" cy="142998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7C237E-9087-4E44-B365-09B69D988A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60" t="10992" r="20293" b="14685"/>
          <a:stretch/>
        </p:blipFill>
        <p:spPr>
          <a:xfrm>
            <a:off x="10564816" y="5320136"/>
            <a:ext cx="1438382" cy="14299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EF7770-A074-4AF1-AEFD-DA080B7C66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816" y="107878"/>
            <a:ext cx="1372319" cy="146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550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4FBCB-F7D6-41CC-9BC9-1F2371833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Vending Facility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5018A-4388-4ED7-A7CE-BB44C7B8C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49575"/>
          </a:xfrm>
        </p:spPr>
        <p:txBody>
          <a:bodyPr numCol="1">
            <a:norm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to eligible VR consumers who are legally or totally blind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 is trained to manage snack bars and vending machines throughout the state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VFP locates, equips, and stocks the facility initially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VFP also maintains the equipment and provides oversight and record keeping for the site</a:t>
            </a:r>
          </a:p>
          <a:p>
            <a:pPr marL="0" lvl="0" indent="0">
              <a:buNone/>
            </a:pPr>
            <a:endParaRPr lang="en-US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6E1EDA-4884-4DD6-9578-645A411F61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60" t="10992" r="20293" b="14685"/>
          <a:stretch/>
        </p:blipFill>
        <p:spPr>
          <a:xfrm>
            <a:off x="159620" y="5320136"/>
            <a:ext cx="1438382" cy="14299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60B4606-6F9F-4E5B-B668-44D0E98893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60" t="10992" r="20293" b="14685"/>
          <a:stretch/>
        </p:blipFill>
        <p:spPr>
          <a:xfrm>
            <a:off x="10564816" y="5320136"/>
            <a:ext cx="1438382" cy="14299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18EAC14-ECC0-40AE-A5B3-0A7256C070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816" y="107878"/>
            <a:ext cx="1372319" cy="146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140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54546-E7C6-4EC7-87C7-5EB70BF80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865" y="365125"/>
            <a:ext cx="11098935" cy="1325563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Arkansas Information Reading Services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AFCED-B76B-41F8-8739-1F7851465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384301"/>
            <a:ext cx="10388600" cy="41656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Broadcasts readings of local and national newspapers and magazines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York Times, The Wall Street Journal, Arkansas Democrat Gazette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AIRS Plus offers reading of papers on a touch tone telephone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user to select specific stories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 844-888-0981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require preregistration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24 hours a day on AETN Channels 2, 6, 9, 13, and 19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AIRS.AETN.org or </a:t>
            </a:r>
            <a:r>
              <a:rPr lang="en-US" sz="2400" u="sng" dirty="0">
                <a:solidFill>
                  <a:srgbClr val="954F7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facebook.com/</a:t>
            </a:r>
            <a:r>
              <a:rPr lang="en-US" sz="2400" u="sng" dirty="0" err="1">
                <a:solidFill>
                  <a:srgbClr val="954F7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AIRSradio</a:t>
            </a:r>
            <a:endParaRPr lang="en-US" sz="2400" u="sng" dirty="0">
              <a:solidFill>
                <a:srgbClr val="954F7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AIRS at 501-852-5125 or airs@myarkansaspbs.org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D9D4F6-12B6-4270-BF8B-646176BDF9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060" t="10992" r="20293" b="14685"/>
          <a:stretch/>
        </p:blipFill>
        <p:spPr>
          <a:xfrm>
            <a:off x="159620" y="5320136"/>
            <a:ext cx="1438382" cy="14299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D1B6B1-74E2-482A-88DF-935CCA8673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060" t="10992" r="20293" b="14685"/>
          <a:stretch/>
        </p:blipFill>
        <p:spPr>
          <a:xfrm>
            <a:off x="10564816" y="5320136"/>
            <a:ext cx="1438382" cy="142998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66E10E-06DC-4B7D-BAE5-1AED2132CC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4816" y="107878"/>
            <a:ext cx="1372319" cy="146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437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54546-E7C6-4EC7-87C7-5EB70BF80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88" y="58738"/>
            <a:ext cx="11098935" cy="1325563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AFCED-B76B-41F8-8739-1F7851465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394" y="1157681"/>
            <a:ext cx="10103422" cy="4162455"/>
          </a:xfr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During State Fiscal Year 2022, Arkansas DSB served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1054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 individuals who are blind or visually impaired. Of that,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145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 successfully achieved competitive employment, an increase of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4.14%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 over last year.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The Older Individua</a:t>
            </a:r>
            <a:r>
              <a:rPr lang="en-US" sz="2400" dirty="0">
                <a:latin typeface="Calibri"/>
                <a:cs typeface="Times New Roman" panose="02020603050405020304" pitchFamily="18" charset="0"/>
              </a:rPr>
              <a:t>ls who are Blind program helped </a:t>
            </a:r>
            <a:r>
              <a:rPr lang="en-US" sz="2400" b="1" dirty="0">
                <a:latin typeface="Calibri"/>
                <a:cs typeface="Times New Roman" panose="02020603050405020304" pitchFamily="18" charset="0"/>
              </a:rPr>
              <a:t>90</a:t>
            </a:r>
            <a:r>
              <a:rPr lang="en-US" sz="2400" dirty="0">
                <a:latin typeface="Calibri"/>
                <a:cs typeface="Times New Roman" panose="02020603050405020304" pitchFamily="18" charset="0"/>
              </a:rPr>
              <a:t> Individuals aged 55 and older gain their independence this year.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latin typeface="Calibri"/>
                <a:cs typeface="Times New Roman" panose="02020603050405020304" pitchFamily="18" charset="0"/>
              </a:rPr>
              <a:t>DSB is currently supporting </a:t>
            </a:r>
            <a:r>
              <a:rPr lang="en-US" sz="2400" b="1" dirty="0">
                <a:latin typeface="Calibri"/>
                <a:cs typeface="Times New Roman" panose="02020603050405020304" pitchFamily="18" charset="0"/>
              </a:rPr>
              <a:t>135</a:t>
            </a:r>
            <a:r>
              <a:rPr lang="en-US" sz="2400" dirty="0">
                <a:latin typeface="Calibri"/>
                <a:cs typeface="Times New Roman" panose="02020603050405020304" pitchFamily="18" charset="0"/>
              </a:rPr>
              <a:t> Clients with ongoing training to increase their career earning potential.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latin typeface="Calibri"/>
                <a:cs typeface="Times New Roman" panose="02020603050405020304" pitchFamily="18" charset="0"/>
              </a:rPr>
              <a:t>Pre-Employment Transition Services provided training to </a:t>
            </a:r>
            <a:r>
              <a:rPr lang="en-US" sz="2400" b="1" dirty="0">
                <a:latin typeface="Calibri"/>
                <a:cs typeface="Times New Roman" panose="02020603050405020304" pitchFamily="18" charset="0"/>
              </a:rPr>
              <a:t>81</a:t>
            </a:r>
            <a:r>
              <a:rPr lang="en-US" sz="2400" dirty="0">
                <a:latin typeface="Calibri"/>
                <a:cs typeface="Times New Roman" panose="02020603050405020304" pitchFamily="18" charset="0"/>
              </a:rPr>
              <a:t> students aged 16-21.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D9D4F6-12B6-4270-BF8B-646176BDF9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60" t="10992" r="20293" b="14685"/>
          <a:stretch/>
        </p:blipFill>
        <p:spPr>
          <a:xfrm>
            <a:off x="159620" y="5320136"/>
            <a:ext cx="1438382" cy="14299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D1B6B1-74E2-482A-88DF-935CCA8673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60" t="10992" r="20293" b="14685"/>
          <a:stretch/>
        </p:blipFill>
        <p:spPr>
          <a:xfrm>
            <a:off x="10564816" y="5320136"/>
            <a:ext cx="1438382" cy="142998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66E10E-06DC-4B7D-BAE5-1AED2132CC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816" y="107878"/>
            <a:ext cx="1372319" cy="146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869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shape with the words, &quot;time for answers&quot;&#10;&#10;Description automatically generated">
            <a:extLst>
              <a:ext uri="{FF2B5EF4-FFF2-40B4-BE49-F238E27FC236}">
                <a16:creationId xmlns:a16="http://schemas.microsoft.com/office/drawing/2014/main" id="{3E432196-C3C1-4C34-B005-8A9A5D6D969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alphaModFix amt="25000"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224" t="19648" r="6287"/>
          <a:stretch/>
        </p:blipFill>
        <p:spPr>
          <a:xfrm>
            <a:off x="474133" y="475488"/>
            <a:ext cx="11243734" cy="5909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A8754D-974B-4F18-8156-A14AEA803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2099733"/>
            <a:ext cx="8827245" cy="2677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Questions???</a:t>
            </a:r>
          </a:p>
        </p:txBody>
      </p:sp>
    </p:spTree>
    <p:extLst>
      <p:ext uri="{BB962C8B-B14F-4D97-AF65-F5344CB8AC3E}">
        <p14:creationId xmlns:p14="http://schemas.microsoft.com/office/powerpoint/2010/main" val="3426568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649</Words>
  <Application>Microsoft Office PowerPoint</Application>
  <PresentationFormat>Widescreen</PresentationFormat>
  <Paragraphs>95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Division of Services for the Blind</vt:lpstr>
      <vt:lpstr>Vocational Rehabilitation Program</vt:lpstr>
      <vt:lpstr>Vocational Rehabilitation Services</vt:lpstr>
      <vt:lpstr>Pre-ETS Summer Programs</vt:lpstr>
      <vt:lpstr>Older Individuals Who Are Blind</vt:lpstr>
      <vt:lpstr>Vending Facility Program</vt:lpstr>
      <vt:lpstr>Arkansas Information Reading Services </vt:lpstr>
      <vt:lpstr>Accomplishments</vt:lpstr>
      <vt:lpstr>Questions???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of Services for the Blind</dc:title>
  <dc:creator>Megan Lamb</dc:creator>
  <cp:lastModifiedBy>Elroy Willoughby</cp:lastModifiedBy>
  <cp:revision>4</cp:revision>
  <cp:lastPrinted>2022-07-18T19:05:03Z</cp:lastPrinted>
  <dcterms:created xsi:type="dcterms:W3CDTF">2022-07-15T13:30:45Z</dcterms:created>
  <dcterms:modified xsi:type="dcterms:W3CDTF">2022-07-18T20:35:54Z</dcterms:modified>
</cp:coreProperties>
</file>